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sldIdLst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76" autoAdjust="0"/>
  </p:normalViewPr>
  <p:slideViewPr>
    <p:cSldViewPr>
      <p:cViewPr varScale="1">
        <p:scale>
          <a:sx n="116" d="100"/>
          <a:sy n="116" d="100"/>
        </p:scale>
        <p:origin x="-15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gnozy%20powiat&#243;w_KT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1764987582024931E-2"/>
          <c:y val="1.3930828772138542E-2"/>
          <c:w val="0.78789341506857657"/>
          <c:h val="0.91190577645982951"/>
        </c:manualLayout>
      </c:layout>
      <c:lineChart>
        <c:grouping val="standard"/>
        <c:ser>
          <c:idx val="0"/>
          <c:order val="0"/>
          <c:tx>
            <c:strRef>
              <c:f>Arkusz1!$F$4</c:f>
              <c:strCache>
                <c:ptCount val="1"/>
                <c:pt idx="0">
                  <c:v>bytowski</c:v>
                </c:pt>
              </c:strCache>
            </c:strRef>
          </c:tx>
          <c:marker>
            <c:symbol val="none"/>
          </c:marker>
          <c:cat>
            <c:numRef>
              <c:f>Arkusz1!$E$5:$E$40</c:f>
              <c:numCache>
                <c:formatCode>0</c:formatCode>
                <c:ptCount val="3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  <c:pt idx="27">
                  <c:v>2041</c:v>
                </c:pt>
                <c:pt idx="28">
                  <c:v>2042</c:v>
                </c:pt>
                <c:pt idx="29">
                  <c:v>2043</c:v>
                </c:pt>
                <c:pt idx="30">
                  <c:v>2044</c:v>
                </c:pt>
                <c:pt idx="31">
                  <c:v>2045</c:v>
                </c:pt>
                <c:pt idx="32">
                  <c:v>2046</c:v>
                </c:pt>
                <c:pt idx="33">
                  <c:v>2047</c:v>
                </c:pt>
                <c:pt idx="34">
                  <c:v>2048</c:v>
                </c:pt>
                <c:pt idx="35">
                  <c:v>2049</c:v>
                </c:pt>
              </c:numCache>
            </c:numRef>
          </c:cat>
          <c:val>
            <c:numRef>
              <c:f>Arkusz1!$F$5:$F$40</c:f>
              <c:numCache>
                <c:formatCode>#,##0</c:formatCode>
                <c:ptCount val="36"/>
                <c:pt idx="0">
                  <c:v>78341</c:v>
                </c:pt>
                <c:pt idx="1">
                  <c:v>78359</c:v>
                </c:pt>
                <c:pt idx="2">
                  <c:v>78366</c:v>
                </c:pt>
                <c:pt idx="3">
                  <c:v>78365</c:v>
                </c:pt>
                <c:pt idx="4">
                  <c:v>78358</c:v>
                </c:pt>
                <c:pt idx="5">
                  <c:v>78343</c:v>
                </c:pt>
                <c:pt idx="6">
                  <c:v>78318</c:v>
                </c:pt>
                <c:pt idx="7">
                  <c:v>78280</c:v>
                </c:pt>
                <c:pt idx="8">
                  <c:v>78224</c:v>
                </c:pt>
                <c:pt idx="9">
                  <c:v>78153</c:v>
                </c:pt>
                <c:pt idx="10">
                  <c:v>78063</c:v>
                </c:pt>
                <c:pt idx="11">
                  <c:v>77954</c:v>
                </c:pt>
                <c:pt idx="12">
                  <c:v>77827</c:v>
                </c:pt>
                <c:pt idx="13">
                  <c:v>77683</c:v>
                </c:pt>
                <c:pt idx="14">
                  <c:v>77519</c:v>
                </c:pt>
                <c:pt idx="15">
                  <c:v>77337</c:v>
                </c:pt>
                <c:pt idx="16">
                  <c:v>77138</c:v>
                </c:pt>
                <c:pt idx="17">
                  <c:v>76916</c:v>
                </c:pt>
                <c:pt idx="18">
                  <c:v>76675</c:v>
                </c:pt>
                <c:pt idx="19">
                  <c:v>76418</c:v>
                </c:pt>
                <c:pt idx="20">
                  <c:v>76140</c:v>
                </c:pt>
                <c:pt idx="21">
                  <c:v>75848</c:v>
                </c:pt>
                <c:pt idx="22">
                  <c:v>75536</c:v>
                </c:pt>
                <c:pt idx="23">
                  <c:v>75210</c:v>
                </c:pt>
                <c:pt idx="24">
                  <c:v>74867</c:v>
                </c:pt>
                <c:pt idx="25">
                  <c:v>74512</c:v>
                </c:pt>
                <c:pt idx="26">
                  <c:v>74143</c:v>
                </c:pt>
                <c:pt idx="27">
                  <c:v>73763</c:v>
                </c:pt>
                <c:pt idx="28">
                  <c:v>73374</c:v>
                </c:pt>
                <c:pt idx="29">
                  <c:v>72974</c:v>
                </c:pt>
                <c:pt idx="30">
                  <c:v>72566</c:v>
                </c:pt>
                <c:pt idx="31">
                  <c:v>72151</c:v>
                </c:pt>
                <c:pt idx="32">
                  <c:v>71728</c:v>
                </c:pt>
                <c:pt idx="33">
                  <c:v>71300</c:v>
                </c:pt>
                <c:pt idx="34">
                  <c:v>70866</c:v>
                </c:pt>
                <c:pt idx="35">
                  <c:v>70429</c:v>
                </c:pt>
              </c:numCache>
            </c:numRef>
          </c:val>
        </c:ser>
        <c:ser>
          <c:idx val="1"/>
          <c:order val="1"/>
          <c:tx>
            <c:strRef>
              <c:f>Arkusz1!$G$4</c:f>
              <c:strCache>
                <c:ptCount val="1"/>
                <c:pt idx="0">
                  <c:v>gdański</c:v>
                </c:pt>
              </c:strCache>
            </c:strRef>
          </c:tx>
          <c:marker>
            <c:symbol val="none"/>
          </c:marker>
          <c:cat>
            <c:numRef>
              <c:f>Arkusz1!$E$5:$E$40</c:f>
              <c:numCache>
                <c:formatCode>0</c:formatCode>
                <c:ptCount val="3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  <c:pt idx="27">
                  <c:v>2041</c:v>
                </c:pt>
                <c:pt idx="28">
                  <c:v>2042</c:v>
                </c:pt>
                <c:pt idx="29">
                  <c:v>2043</c:v>
                </c:pt>
                <c:pt idx="30">
                  <c:v>2044</c:v>
                </c:pt>
                <c:pt idx="31">
                  <c:v>2045</c:v>
                </c:pt>
                <c:pt idx="32">
                  <c:v>2046</c:v>
                </c:pt>
                <c:pt idx="33">
                  <c:v>2047</c:v>
                </c:pt>
                <c:pt idx="34">
                  <c:v>2048</c:v>
                </c:pt>
                <c:pt idx="35">
                  <c:v>2049</c:v>
                </c:pt>
              </c:numCache>
            </c:numRef>
          </c:cat>
          <c:val>
            <c:numRef>
              <c:f>Arkusz1!$G$5:$G$40</c:f>
              <c:numCache>
                <c:formatCode>#,##0</c:formatCode>
                <c:ptCount val="36"/>
                <c:pt idx="0">
                  <c:v>107442</c:v>
                </c:pt>
                <c:pt idx="1">
                  <c:v>109578</c:v>
                </c:pt>
                <c:pt idx="2">
                  <c:v>111673</c:v>
                </c:pt>
                <c:pt idx="3">
                  <c:v>113752</c:v>
                </c:pt>
                <c:pt idx="4">
                  <c:v>115816</c:v>
                </c:pt>
                <c:pt idx="5">
                  <c:v>117864</c:v>
                </c:pt>
                <c:pt idx="6">
                  <c:v>119889</c:v>
                </c:pt>
                <c:pt idx="7">
                  <c:v>121883</c:v>
                </c:pt>
                <c:pt idx="8">
                  <c:v>123839</c:v>
                </c:pt>
                <c:pt idx="9">
                  <c:v>125753</c:v>
                </c:pt>
                <c:pt idx="10">
                  <c:v>127626</c:v>
                </c:pt>
                <c:pt idx="11">
                  <c:v>129456</c:v>
                </c:pt>
                <c:pt idx="12">
                  <c:v>131249</c:v>
                </c:pt>
                <c:pt idx="13">
                  <c:v>133008</c:v>
                </c:pt>
                <c:pt idx="14">
                  <c:v>134732</c:v>
                </c:pt>
                <c:pt idx="15">
                  <c:v>136421</c:v>
                </c:pt>
                <c:pt idx="16">
                  <c:v>138078</c:v>
                </c:pt>
                <c:pt idx="17">
                  <c:v>139710</c:v>
                </c:pt>
                <c:pt idx="18">
                  <c:v>141321</c:v>
                </c:pt>
                <c:pt idx="19">
                  <c:v>142912</c:v>
                </c:pt>
                <c:pt idx="20">
                  <c:v>144484</c:v>
                </c:pt>
                <c:pt idx="21">
                  <c:v>146040</c:v>
                </c:pt>
                <c:pt idx="22">
                  <c:v>147591</c:v>
                </c:pt>
                <c:pt idx="23">
                  <c:v>149136</c:v>
                </c:pt>
                <c:pt idx="24">
                  <c:v>150680</c:v>
                </c:pt>
                <c:pt idx="25">
                  <c:v>152222</c:v>
                </c:pt>
                <c:pt idx="26">
                  <c:v>153764</c:v>
                </c:pt>
                <c:pt idx="27">
                  <c:v>155305</c:v>
                </c:pt>
                <c:pt idx="28">
                  <c:v>156843</c:v>
                </c:pt>
                <c:pt idx="29">
                  <c:v>158377</c:v>
                </c:pt>
                <c:pt idx="30">
                  <c:v>159908</c:v>
                </c:pt>
                <c:pt idx="31">
                  <c:v>161430</c:v>
                </c:pt>
                <c:pt idx="32">
                  <c:v>162942</c:v>
                </c:pt>
                <c:pt idx="33">
                  <c:v>164444</c:v>
                </c:pt>
                <c:pt idx="34">
                  <c:v>165932</c:v>
                </c:pt>
                <c:pt idx="35">
                  <c:v>167412</c:v>
                </c:pt>
              </c:numCache>
            </c:numRef>
          </c:val>
        </c:ser>
        <c:ser>
          <c:idx val="2"/>
          <c:order val="2"/>
          <c:tx>
            <c:strRef>
              <c:f>Arkusz1!$H$4</c:f>
              <c:strCache>
                <c:ptCount val="1"/>
                <c:pt idx="0">
                  <c:v>kartuski</c:v>
                </c:pt>
              </c:strCache>
            </c:strRef>
          </c:tx>
          <c:marker>
            <c:symbol val="none"/>
          </c:marker>
          <c:cat>
            <c:numRef>
              <c:f>Arkusz1!$E$5:$E$40</c:f>
              <c:numCache>
                <c:formatCode>0</c:formatCode>
                <c:ptCount val="3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  <c:pt idx="27">
                  <c:v>2041</c:v>
                </c:pt>
                <c:pt idx="28">
                  <c:v>2042</c:v>
                </c:pt>
                <c:pt idx="29">
                  <c:v>2043</c:v>
                </c:pt>
                <c:pt idx="30">
                  <c:v>2044</c:v>
                </c:pt>
                <c:pt idx="31">
                  <c:v>2045</c:v>
                </c:pt>
                <c:pt idx="32">
                  <c:v>2046</c:v>
                </c:pt>
                <c:pt idx="33">
                  <c:v>2047</c:v>
                </c:pt>
                <c:pt idx="34">
                  <c:v>2048</c:v>
                </c:pt>
                <c:pt idx="35">
                  <c:v>2049</c:v>
                </c:pt>
              </c:numCache>
            </c:numRef>
          </c:cat>
          <c:val>
            <c:numRef>
              <c:f>Arkusz1!$H$5:$H$40</c:f>
              <c:numCache>
                <c:formatCode>#,##0</c:formatCode>
                <c:ptCount val="36"/>
                <c:pt idx="0">
                  <c:v>126825</c:v>
                </c:pt>
                <c:pt idx="1">
                  <c:v>128544</c:v>
                </c:pt>
                <c:pt idx="2">
                  <c:v>130248</c:v>
                </c:pt>
                <c:pt idx="3">
                  <c:v>131946</c:v>
                </c:pt>
                <c:pt idx="4">
                  <c:v>133643</c:v>
                </c:pt>
                <c:pt idx="5">
                  <c:v>135339</c:v>
                </c:pt>
                <c:pt idx="6">
                  <c:v>137027</c:v>
                </c:pt>
                <c:pt idx="7">
                  <c:v>138700</c:v>
                </c:pt>
                <c:pt idx="8">
                  <c:v>140351</c:v>
                </c:pt>
                <c:pt idx="9">
                  <c:v>141976</c:v>
                </c:pt>
                <c:pt idx="10">
                  <c:v>143573</c:v>
                </c:pt>
                <c:pt idx="11">
                  <c:v>145141</c:v>
                </c:pt>
                <c:pt idx="12">
                  <c:v>146686</c:v>
                </c:pt>
                <c:pt idx="13">
                  <c:v>148207</c:v>
                </c:pt>
                <c:pt idx="14">
                  <c:v>149703</c:v>
                </c:pt>
                <c:pt idx="15">
                  <c:v>151177</c:v>
                </c:pt>
                <c:pt idx="16">
                  <c:v>152628</c:v>
                </c:pt>
                <c:pt idx="17">
                  <c:v>154058</c:v>
                </c:pt>
                <c:pt idx="18">
                  <c:v>155470</c:v>
                </c:pt>
                <c:pt idx="19">
                  <c:v>156862</c:v>
                </c:pt>
                <c:pt idx="20">
                  <c:v>158240</c:v>
                </c:pt>
                <c:pt idx="21">
                  <c:v>159599</c:v>
                </c:pt>
                <c:pt idx="22">
                  <c:v>160947</c:v>
                </c:pt>
                <c:pt idx="23">
                  <c:v>162284</c:v>
                </c:pt>
                <c:pt idx="24">
                  <c:v>163613</c:v>
                </c:pt>
                <c:pt idx="25">
                  <c:v>164932</c:v>
                </c:pt>
                <c:pt idx="26">
                  <c:v>166241</c:v>
                </c:pt>
                <c:pt idx="27">
                  <c:v>167540</c:v>
                </c:pt>
                <c:pt idx="28">
                  <c:v>168831</c:v>
                </c:pt>
                <c:pt idx="29">
                  <c:v>170109</c:v>
                </c:pt>
                <c:pt idx="30">
                  <c:v>171375</c:v>
                </c:pt>
                <c:pt idx="31">
                  <c:v>172627</c:v>
                </c:pt>
                <c:pt idx="32">
                  <c:v>173863</c:v>
                </c:pt>
                <c:pt idx="33">
                  <c:v>175086</c:v>
                </c:pt>
                <c:pt idx="34">
                  <c:v>176293</c:v>
                </c:pt>
                <c:pt idx="35">
                  <c:v>177485</c:v>
                </c:pt>
              </c:numCache>
            </c:numRef>
          </c:val>
        </c:ser>
        <c:ser>
          <c:idx val="3"/>
          <c:order val="3"/>
          <c:tx>
            <c:strRef>
              <c:f>Arkusz1!$I$4</c:f>
              <c:strCache>
                <c:ptCount val="1"/>
                <c:pt idx="0">
                  <c:v>kościerski</c:v>
                </c:pt>
              </c:strCache>
            </c:strRef>
          </c:tx>
          <c:marker>
            <c:symbol val="none"/>
          </c:marker>
          <c:cat>
            <c:numRef>
              <c:f>Arkusz1!$E$5:$E$40</c:f>
              <c:numCache>
                <c:formatCode>0</c:formatCode>
                <c:ptCount val="3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  <c:pt idx="27">
                  <c:v>2041</c:v>
                </c:pt>
                <c:pt idx="28">
                  <c:v>2042</c:v>
                </c:pt>
                <c:pt idx="29">
                  <c:v>2043</c:v>
                </c:pt>
                <c:pt idx="30">
                  <c:v>2044</c:v>
                </c:pt>
                <c:pt idx="31">
                  <c:v>2045</c:v>
                </c:pt>
                <c:pt idx="32">
                  <c:v>2046</c:v>
                </c:pt>
                <c:pt idx="33">
                  <c:v>2047</c:v>
                </c:pt>
                <c:pt idx="34">
                  <c:v>2048</c:v>
                </c:pt>
                <c:pt idx="35">
                  <c:v>2049</c:v>
                </c:pt>
              </c:numCache>
            </c:numRef>
          </c:cat>
          <c:val>
            <c:numRef>
              <c:f>Arkusz1!$I$5:$I$40</c:f>
              <c:numCache>
                <c:formatCode>#,##0</c:formatCode>
                <c:ptCount val="36"/>
                <c:pt idx="0">
                  <c:v>71427</c:v>
                </c:pt>
                <c:pt idx="1">
                  <c:v>71599</c:v>
                </c:pt>
                <c:pt idx="2">
                  <c:v>71756</c:v>
                </c:pt>
                <c:pt idx="3">
                  <c:v>71908</c:v>
                </c:pt>
                <c:pt idx="4">
                  <c:v>72054</c:v>
                </c:pt>
                <c:pt idx="5">
                  <c:v>72194</c:v>
                </c:pt>
                <c:pt idx="6">
                  <c:v>72325</c:v>
                </c:pt>
                <c:pt idx="7">
                  <c:v>72446</c:v>
                </c:pt>
                <c:pt idx="8">
                  <c:v>72553</c:v>
                </c:pt>
                <c:pt idx="9">
                  <c:v>72646</c:v>
                </c:pt>
                <c:pt idx="10">
                  <c:v>72725</c:v>
                </c:pt>
                <c:pt idx="11">
                  <c:v>72789</c:v>
                </c:pt>
                <c:pt idx="12">
                  <c:v>72838</c:v>
                </c:pt>
                <c:pt idx="13">
                  <c:v>72872</c:v>
                </c:pt>
                <c:pt idx="14">
                  <c:v>72895</c:v>
                </c:pt>
                <c:pt idx="15">
                  <c:v>72904</c:v>
                </c:pt>
                <c:pt idx="16">
                  <c:v>72900</c:v>
                </c:pt>
                <c:pt idx="17">
                  <c:v>72880</c:v>
                </c:pt>
                <c:pt idx="18">
                  <c:v>72847</c:v>
                </c:pt>
                <c:pt idx="19">
                  <c:v>72801</c:v>
                </c:pt>
                <c:pt idx="20">
                  <c:v>72741</c:v>
                </c:pt>
                <c:pt idx="21">
                  <c:v>72668</c:v>
                </c:pt>
                <c:pt idx="22">
                  <c:v>72582</c:v>
                </c:pt>
                <c:pt idx="23">
                  <c:v>72485</c:v>
                </c:pt>
                <c:pt idx="24">
                  <c:v>72377</c:v>
                </c:pt>
                <c:pt idx="25">
                  <c:v>72257</c:v>
                </c:pt>
                <c:pt idx="26">
                  <c:v>72128</c:v>
                </c:pt>
                <c:pt idx="27">
                  <c:v>71989</c:v>
                </c:pt>
                <c:pt idx="28">
                  <c:v>71837</c:v>
                </c:pt>
                <c:pt idx="29">
                  <c:v>71677</c:v>
                </c:pt>
                <c:pt idx="30">
                  <c:v>71506</c:v>
                </c:pt>
                <c:pt idx="31">
                  <c:v>71325</c:v>
                </c:pt>
                <c:pt idx="32">
                  <c:v>71134</c:v>
                </c:pt>
                <c:pt idx="33">
                  <c:v>70931</c:v>
                </c:pt>
                <c:pt idx="34">
                  <c:v>70719</c:v>
                </c:pt>
                <c:pt idx="35">
                  <c:v>70500</c:v>
                </c:pt>
              </c:numCache>
            </c:numRef>
          </c:val>
        </c:ser>
        <c:ser>
          <c:idx val="4"/>
          <c:order val="4"/>
          <c:tx>
            <c:strRef>
              <c:f>Arkusz1!$J$4</c:f>
              <c:strCache>
                <c:ptCount val="1"/>
                <c:pt idx="0">
                  <c:v>lęborski</c:v>
                </c:pt>
              </c:strCache>
            </c:strRef>
          </c:tx>
          <c:marker>
            <c:symbol val="none"/>
          </c:marker>
          <c:cat>
            <c:numRef>
              <c:f>Arkusz1!$E$5:$E$40</c:f>
              <c:numCache>
                <c:formatCode>0</c:formatCode>
                <c:ptCount val="3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  <c:pt idx="27">
                  <c:v>2041</c:v>
                </c:pt>
                <c:pt idx="28">
                  <c:v>2042</c:v>
                </c:pt>
                <c:pt idx="29">
                  <c:v>2043</c:v>
                </c:pt>
                <c:pt idx="30">
                  <c:v>2044</c:v>
                </c:pt>
                <c:pt idx="31">
                  <c:v>2045</c:v>
                </c:pt>
                <c:pt idx="32">
                  <c:v>2046</c:v>
                </c:pt>
                <c:pt idx="33">
                  <c:v>2047</c:v>
                </c:pt>
                <c:pt idx="34">
                  <c:v>2048</c:v>
                </c:pt>
                <c:pt idx="35">
                  <c:v>2049</c:v>
                </c:pt>
              </c:numCache>
            </c:numRef>
          </c:cat>
          <c:val>
            <c:numRef>
              <c:f>Arkusz1!$J$5:$J$40</c:f>
              <c:numCache>
                <c:formatCode>#,##0</c:formatCode>
                <c:ptCount val="36"/>
                <c:pt idx="0">
                  <c:v>66144</c:v>
                </c:pt>
                <c:pt idx="1">
                  <c:v>66145</c:v>
                </c:pt>
                <c:pt idx="2">
                  <c:v>66135</c:v>
                </c:pt>
                <c:pt idx="3">
                  <c:v>66117</c:v>
                </c:pt>
                <c:pt idx="4">
                  <c:v>66097</c:v>
                </c:pt>
                <c:pt idx="5">
                  <c:v>66068</c:v>
                </c:pt>
                <c:pt idx="6">
                  <c:v>66032</c:v>
                </c:pt>
                <c:pt idx="7">
                  <c:v>65985</c:v>
                </c:pt>
                <c:pt idx="8">
                  <c:v>65924</c:v>
                </c:pt>
                <c:pt idx="9">
                  <c:v>65849</c:v>
                </c:pt>
                <c:pt idx="10">
                  <c:v>65758</c:v>
                </c:pt>
                <c:pt idx="11">
                  <c:v>65651</c:v>
                </c:pt>
                <c:pt idx="12">
                  <c:v>65528</c:v>
                </c:pt>
                <c:pt idx="13">
                  <c:v>65391</c:v>
                </c:pt>
                <c:pt idx="14">
                  <c:v>65237</c:v>
                </c:pt>
                <c:pt idx="15">
                  <c:v>65068</c:v>
                </c:pt>
                <c:pt idx="16">
                  <c:v>64885</c:v>
                </c:pt>
                <c:pt idx="17">
                  <c:v>64683</c:v>
                </c:pt>
                <c:pt idx="18">
                  <c:v>64467</c:v>
                </c:pt>
                <c:pt idx="19">
                  <c:v>64234</c:v>
                </c:pt>
                <c:pt idx="20">
                  <c:v>63987</c:v>
                </c:pt>
                <c:pt idx="21">
                  <c:v>63727</c:v>
                </c:pt>
                <c:pt idx="22">
                  <c:v>63453</c:v>
                </c:pt>
                <c:pt idx="23">
                  <c:v>63169</c:v>
                </c:pt>
                <c:pt idx="24">
                  <c:v>62874</c:v>
                </c:pt>
                <c:pt idx="25">
                  <c:v>62568</c:v>
                </c:pt>
                <c:pt idx="26">
                  <c:v>62254</c:v>
                </c:pt>
                <c:pt idx="27">
                  <c:v>61935</c:v>
                </c:pt>
                <c:pt idx="28">
                  <c:v>61608</c:v>
                </c:pt>
                <c:pt idx="29">
                  <c:v>61274</c:v>
                </c:pt>
                <c:pt idx="30">
                  <c:v>60934</c:v>
                </c:pt>
                <c:pt idx="31">
                  <c:v>60589</c:v>
                </c:pt>
                <c:pt idx="32">
                  <c:v>60241</c:v>
                </c:pt>
                <c:pt idx="33">
                  <c:v>59887</c:v>
                </c:pt>
                <c:pt idx="34">
                  <c:v>59531</c:v>
                </c:pt>
                <c:pt idx="35">
                  <c:v>59172</c:v>
                </c:pt>
              </c:numCache>
            </c:numRef>
          </c:val>
        </c:ser>
        <c:ser>
          <c:idx val="5"/>
          <c:order val="5"/>
          <c:tx>
            <c:strRef>
              <c:f>Arkusz1!$K$4</c:f>
              <c:strCache>
                <c:ptCount val="1"/>
                <c:pt idx="0">
                  <c:v>wejherowski </c:v>
                </c:pt>
              </c:strCache>
            </c:strRef>
          </c:tx>
          <c:marker>
            <c:symbol val="none"/>
          </c:marker>
          <c:cat>
            <c:numRef>
              <c:f>Arkusz1!$E$5:$E$40</c:f>
              <c:numCache>
                <c:formatCode>0</c:formatCode>
                <c:ptCount val="3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  <c:pt idx="27">
                  <c:v>2041</c:v>
                </c:pt>
                <c:pt idx="28">
                  <c:v>2042</c:v>
                </c:pt>
                <c:pt idx="29">
                  <c:v>2043</c:v>
                </c:pt>
                <c:pt idx="30">
                  <c:v>2044</c:v>
                </c:pt>
                <c:pt idx="31">
                  <c:v>2045</c:v>
                </c:pt>
                <c:pt idx="32">
                  <c:v>2046</c:v>
                </c:pt>
                <c:pt idx="33">
                  <c:v>2047</c:v>
                </c:pt>
                <c:pt idx="34">
                  <c:v>2048</c:v>
                </c:pt>
                <c:pt idx="35">
                  <c:v>2049</c:v>
                </c:pt>
              </c:numCache>
            </c:numRef>
          </c:cat>
          <c:val>
            <c:numRef>
              <c:f>Arkusz1!$K$5:$K$40</c:f>
              <c:numCache>
                <c:formatCode>#,##0</c:formatCode>
                <c:ptCount val="36"/>
                <c:pt idx="0">
                  <c:v>208220</c:v>
                </c:pt>
                <c:pt idx="1">
                  <c:v>210476</c:v>
                </c:pt>
                <c:pt idx="2">
                  <c:v>212680</c:v>
                </c:pt>
                <c:pt idx="3">
                  <c:v>214855</c:v>
                </c:pt>
                <c:pt idx="4">
                  <c:v>217014</c:v>
                </c:pt>
                <c:pt idx="5">
                  <c:v>219144</c:v>
                </c:pt>
                <c:pt idx="6">
                  <c:v>221240</c:v>
                </c:pt>
                <c:pt idx="7">
                  <c:v>223286</c:v>
                </c:pt>
                <c:pt idx="8">
                  <c:v>225277</c:v>
                </c:pt>
                <c:pt idx="9">
                  <c:v>227208</c:v>
                </c:pt>
                <c:pt idx="10">
                  <c:v>229076</c:v>
                </c:pt>
                <c:pt idx="11">
                  <c:v>230882</c:v>
                </c:pt>
                <c:pt idx="12">
                  <c:v>232629</c:v>
                </c:pt>
                <c:pt idx="13">
                  <c:v>234322</c:v>
                </c:pt>
                <c:pt idx="14">
                  <c:v>235963</c:v>
                </c:pt>
                <c:pt idx="15">
                  <c:v>237553</c:v>
                </c:pt>
                <c:pt idx="16">
                  <c:v>239095</c:v>
                </c:pt>
                <c:pt idx="17">
                  <c:v>240591</c:v>
                </c:pt>
                <c:pt idx="18">
                  <c:v>242049</c:v>
                </c:pt>
                <c:pt idx="19">
                  <c:v>243467</c:v>
                </c:pt>
                <c:pt idx="20">
                  <c:v>244857</c:v>
                </c:pt>
                <c:pt idx="21">
                  <c:v>246217</c:v>
                </c:pt>
                <c:pt idx="22">
                  <c:v>247559</c:v>
                </c:pt>
                <c:pt idx="23">
                  <c:v>248887</c:v>
                </c:pt>
                <c:pt idx="24">
                  <c:v>250201</c:v>
                </c:pt>
                <c:pt idx="25">
                  <c:v>251504</c:v>
                </c:pt>
                <c:pt idx="26">
                  <c:v>252800</c:v>
                </c:pt>
                <c:pt idx="27">
                  <c:v>254088</c:v>
                </c:pt>
                <c:pt idx="28">
                  <c:v>255368</c:v>
                </c:pt>
                <c:pt idx="29">
                  <c:v>256637</c:v>
                </c:pt>
                <c:pt idx="30">
                  <c:v>257894</c:v>
                </c:pt>
                <c:pt idx="31">
                  <c:v>259139</c:v>
                </c:pt>
                <c:pt idx="32">
                  <c:v>260369</c:v>
                </c:pt>
                <c:pt idx="33">
                  <c:v>261583</c:v>
                </c:pt>
                <c:pt idx="34">
                  <c:v>262780</c:v>
                </c:pt>
                <c:pt idx="35">
                  <c:v>263962</c:v>
                </c:pt>
              </c:numCache>
            </c:numRef>
          </c:val>
        </c:ser>
        <c:marker val="1"/>
        <c:axId val="70084096"/>
        <c:axId val="70085632"/>
      </c:lineChart>
      <c:catAx>
        <c:axId val="70084096"/>
        <c:scaling>
          <c:orientation val="minMax"/>
        </c:scaling>
        <c:axPos val="b"/>
        <c:numFmt formatCode="0" sourceLinked="1"/>
        <c:tickLblPos val="nextTo"/>
        <c:crossAx val="70085632"/>
        <c:crosses val="autoZero"/>
        <c:auto val="1"/>
        <c:lblAlgn val="ctr"/>
        <c:lblOffset val="100"/>
      </c:catAx>
      <c:valAx>
        <c:axId val="70085632"/>
        <c:scaling>
          <c:orientation val="minMax"/>
        </c:scaling>
        <c:axPos val="l"/>
        <c:majorGridlines/>
        <c:numFmt formatCode="#,##0" sourceLinked="1"/>
        <c:tickLblPos val="nextTo"/>
        <c:crossAx val="7008409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 userDrawn="1"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 userDrawn="1"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86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547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426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71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479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42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918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652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09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648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72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870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76064"/>
          </a:xfrm>
        </p:spPr>
        <p:txBody>
          <a:bodyPr>
            <a:noAutofit/>
          </a:bodyPr>
          <a:lstStyle/>
          <a:p>
            <a:pPr algn="ctr"/>
            <a:r>
              <a:rPr lang="pl-PL" sz="1800" b="1" dirty="0" smtClean="0"/>
              <a:t>PROGNOZY DEMOGRAFICZNE DO ROKU 2050 WG GUS </a:t>
            </a:r>
            <a:br>
              <a:rPr lang="pl-PL" sz="1800" b="1" dirty="0" smtClean="0"/>
            </a:br>
            <a:r>
              <a:rPr lang="pl-PL" sz="1800" b="1" dirty="0" smtClean="0"/>
              <a:t>DLA POWIATU KARTUSKIEGO I POWIATÓW SĄSIEDNICH</a:t>
            </a:r>
            <a:endParaRPr lang="en-GB" sz="1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00619841"/>
              </p:ext>
            </p:extLst>
          </p:nvPr>
        </p:nvGraphicFramePr>
        <p:xfrm>
          <a:off x="107504" y="692696"/>
          <a:ext cx="8928992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19945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7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PROGNOZY DEMOGRAFICZNE DO ROKU 2050 WG GUS  DLA POWIATU KARTUSKIEGO I POWIATÓW SĄSIEDNICH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Mariusz Czepczyński</dc:creator>
  <cp:lastModifiedBy>formelai</cp:lastModifiedBy>
  <cp:revision>2</cp:revision>
  <dcterms:created xsi:type="dcterms:W3CDTF">2016-04-21T16:28:45Z</dcterms:created>
  <dcterms:modified xsi:type="dcterms:W3CDTF">2016-05-04T07:24:12Z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